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312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526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48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67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780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04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962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9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90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71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56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55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31602-EC6A-4047-A003-8A1AAECDB0F3}" type="datetimeFigureOut">
              <a:rPr lang="zh-TW" altLang="en-US" smtClean="0"/>
              <a:t>2015/12/9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E1917-E79E-4E72-BE37-93C3F9CDD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99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024530" y="728500"/>
            <a:ext cx="10360763" cy="2646664"/>
            <a:chOff x="527225" y="1578732"/>
            <a:chExt cx="10360763" cy="264666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74" b="12650"/>
            <a:stretch/>
          </p:blipFill>
          <p:spPr>
            <a:xfrm>
              <a:off x="527225" y="2317396"/>
              <a:ext cx="3402123" cy="1908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3" b="12527"/>
            <a:stretch/>
          </p:blipFill>
          <p:spPr>
            <a:xfrm>
              <a:off x="4013488" y="2317396"/>
              <a:ext cx="3395179" cy="1908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21" b="12550"/>
            <a:stretch/>
          </p:blipFill>
          <p:spPr>
            <a:xfrm>
              <a:off x="7492807" y="2317396"/>
              <a:ext cx="3395181" cy="1908000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1959622" y="194806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K=3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442413" y="1948064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K=7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837592" y="19480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K=11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4446851" y="1578732"/>
              <a:ext cx="25746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Manually selected points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04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19014" y="243748"/>
            <a:ext cx="10478063" cy="2880000"/>
            <a:chOff x="819014" y="243748"/>
            <a:chExt cx="10478063" cy="2880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14" y="243748"/>
              <a:ext cx="5120000" cy="288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77" y="243748"/>
              <a:ext cx="5120000" cy="2880000"/>
            </a:xfrm>
            <a:prstGeom prst="rect">
              <a:avLst/>
            </a:prstGeom>
          </p:spPr>
        </p:pic>
      </p:grpSp>
      <p:grpSp>
        <p:nvGrpSpPr>
          <p:cNvPr id="8" name="群組 7"/>
          <p:cNvGrpSpPr/>
          <p:nvPr/>
        </p:nvGrpSpPr>
        <p:grpSpPr>
          <a:xfrm>
            <a:off x="819014" y="3391903"/>
            <a:ext cx="10478063" cy="2880000"/>
            <a:chOff x="819014" y="3391903"/>
            <a:chExt cx="10478063" cy="28800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14" y="3391903"/>
              <a:ext cx="5120000" cy="2880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077" y="3391903"/>
              <a:ext cx="512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9868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979435" y="680786"/>
            <a:ext cx="10478063" cy="2880000"/>
            <a:chOff x="802972" y="3664618"/>
            <a:chExt cx="10478063" cy="2880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72" y="3664618"/>
              <a:ext cx="5120000" cy="288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1035" y="3664618"/>
              <a:ext cx="512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64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40538" y="276265"/>
            <a:ext cx="10478063" cy="2880000"/>
            <a:chOff x="979435" y="3760871"/>
            <a:chExt cx="10478063" cy="28800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35" y="3760871"/>
              <a:ext cx="5120000" cy="2880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498" y="3760871"/>
              <a:ext cx="5120000" cy="2880000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740538" y="3456071"/>
            <a:ext cx="10478063" cy="2880000"/>
            <a:chOff x="740538" y="3456071"/>
            <a:chExt cx="10478063" cy="288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38" y="3456071"/>
              <a:ext cx="5120000" cy="288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8601" y="3456071"/>
              <a:ext cx="512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3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1061380" y="617052"/>
            <a:ext cx="10478063" cy="2880000"/>
            <a:chOff x="900959" y="3745263"/>
            <a:chExt cx="10478063" cy="2880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959" y="3745263"/>
              <a:ext cx="5120000" cy="2880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022" y="3745263"/>
              <a:ext cx="5120000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77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937009" y="1874462"/>
            <a:ext cx="10440413" cy="3270951"/>
            <a:chOff x="937009" y="1874462"/>
            <a:chExt cx="10440413" cy="3270951"/>
          </a:xfrm>
        </p:grpSpPr>
        <p:pic>
          <p:nvPicPr>
            <p:cNvPr id="2" name="圖片 1" descr="D:\My Workspace\CV_CS\HW3_101060003\keep\meanshift\meanshift_hr16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009" y="2265413"/>
              <a:ext cx="5119113" cy="28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矩形 2"/>
            <p:cNvSpPr/>
            <p:nvPr/>
          </p:nvSpPr>
          <p:spPr>
            <a:xfrm>
              <a:off x="2541111" y="1874462"/>
              <a:ext cx="19109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RGB space, </a:t>
              </a:r>
              <a:r>
                <a:rPr lang="en-US" altLang="zh-TW" b="1" dirty="0" err="1">
                  <a:latin typeface="Calibri" panose="020F0502020204030204" pitchFamily="34" charset="0"/>
                  <a:cs typeface="Times New Roman" panose="02020603050405020304" pitchFamily="18" charset="0"/>
                </a:rPr>
                <a:t>h</a:t>
              </a:r>
              <a:r>
                <a:rPr lang="en-US" altLang="zh-TW" b="1" baseline="-25000" dirty="0" err="1">
                  <a:latin typeface="Calibri" panose="020F0502020204030204" pitchFamily="34" charset="0"/>
                  <a:cs typeface="Times New Roman" panose="02020603050405020304" pitchFamily="18" charset="0"/>
                </a:rPr>
                <a:t>r</a:t>
              </a:r>
              <a:r>
                <a:rPr lang="en-US" altLang="zh-TW" b="1" baseline="-25000" dirty="0"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zh-TW" b="1" dirty="0">
                  <a:latin typeface="Calibri" panose="020F0502020204030204" pitchFamily="34" charset="0"/>
                  <a:cs typeface="Times New Roman" panose="02020603050405020304" pitchFamily="18" charset="0"/>
                </a:rPr>
                <a:t>= 16</a:t>
              </a:r>
              <a:endParaRPr lang="zh-TW" altLang="en-US" dirty="0"/>
            </a:p>
          </p:txBody>
        </p:sp>
        <p:pic>
          <p:nvPicPr>
            <p:cNvPr id="4" name="圖片 3" descr="D:\My Workspace\CV_CS\HW3_101060003\keep\meanshift\meanshift_luv_hr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09" y="2265413"/>
              <a:ext cx="5119113" cy="28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字方塊 6"/>
            <p:cNvSpPr txBox="1"/>
            <p:nvPr/>
          </p:nvSpPr>
          <p:spPr>
            <a:xfrm>
              <a:off x="7897115" y="1874462"/>
              <a:ext cx="1841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smtClean="0"/>
                <a:t>Luv space</a:t>
              </a:r>
              <a:r>
                <a:rPr lang="en-US" altLang="zh-TW" b="1" dirty="0" smtClean="0">
                  <a:cs typeface="Times New Roman" panose="02020603050405020304" pitchFamily="18" charset="0"/>
                </a:rPr>
                <a:t>, </a:t>
              </a:r>
              <a:r>
                <a:rPr lang="en-US" altLang="zh-TW" b="1" dirty="0" err="1" smtClean="0">
                  <a:cs typeface="Times New Roman" panose="02020603050405020304" pitchFamily="18" charset="0"/>
                </a:rPr>
                <a:t>h</a:t>
              </a:r>
              <a:r>
                <a:rPr lang="en-US" altLang="zh-TW" b="1" baseline="-25000" dirty="0" err="1" smtClean="0">
                  <a:cs typeface="Times New Roman" panose="02020603050405020304" pitchFamily="18" charset="0"/>
                </a:rPr>
                <a:t>r</a:t>
              </a:r>
              <a:r>
                <a:rPr lang="en-US" altLang="zh-TW" b="1" baseline="-25000" dirty="0" smtClean="0">
                  <a:cs typeface="Times New Roman" panose="02020603050405020304" pitchFamily="18" charset="0"/>
                </a:rPr>
                <a:t> </a:t>
              </a:r>
              <a:r>
                <a:rPr lang="en-US" altLang="zh-TW" b="1" dirty="0" smtClean="0">
                  <a:cs typeface="Times New Roman" panose="02020603050405020304" pitchFamily="18" charset="0"/>
                </a:rPr>
                <a:t>= 16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628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1301895" y="125426"/>
            <a:ext cx="10555600" cy="6360832"/>
            <a:chOff x="1301895" y="125426"/>
            <a:chExt cx="10555600" cy="6360832"/>
          </a:xfrm>
        </p:grpSpPr>
        <p:grpSp>
          <p:nvGrpSpPr>
            <p:cNvPr id="10" name="群組 9"/>
            <p:cNvGrpSpPr/>
            <p:nvPr/>
          </p:nvGrpSpPr>
          <p:grpSpPr>
            <a:xfrm>
              <a:off x="1301895" y="494758"/>
              <a:ext cx="10555600" cy="5991500"/>
              <a:chOff x="838200" y="349250"/>
              <a:chExt cx="10555600" cy="5991500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492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3800" y="3492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4607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3800" y="3460750"/>
                <a:ext cx="5120000" cy="2880000"/>
              </a:xfrm>
              <a:prstGeom prst="rect">
                <a:avLst/>
              </a:prstGeom>
            </p:spPr>
          </p:pic>
          <p:sp>
            <p:nvSpPr>
              <p:cNvPr id="6" name="文字方塊 5"/>
              <p:cNvSpPr txBox="1"/>
              <p:nvPr/>
            </p:nvSpPr>
            <p:spPr>
              <a:xfrm>
                <a:off x="838200" y="3492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hs10_hr16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6273800" y="3492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hs10_hr32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273800" y="34607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hs20_hr32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838200" y="34607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hs20_hr16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5378950" y="125426"/>
              <a:ext cx="2401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RGB color + spatial info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94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1301895" y="125426"/>
            <a:ext cx="10555600" cy="6360832"/>
            <a:chOff x="1301895" y="125426"/>
            <a:chExt cx="10555600" cy="6360832"/>
          </a:xfrm>
        </p:grpSpPr>
        <p:grpSp>
          <p:nvGrpSpPr>
            <p:cNvPr id="14" name="群組 13"/>
            <p:cNvGrpSpPr/>
            <p:nvPr/>
          </p:nvGrpSpPr>
          <p:grpSpPr>
            <a:xfrm>
              <a:off x="1301895" y="494758"/>
              <a:ext cx="10555600" cy="5991500"/>
              <a:chOff x="838200" y="349250"/>
              <a:chExt cx="10555600" cy="5991500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492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7" name="圖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3800" y="3492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460750"/>
                <a:ext cx="5120000" cy="2880000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3800" y="3460750"/>
                <a:ext cx="5120000" cy="2880000"/>
              </a:xfrm>
              <a:prstGeom prst="rect">
                <a:avLst/>
              </a:prstGeom>
            </p:spPr>
          </p:pic>
          <p:sp>
            <p:nvSpPr>
              <p:cNvPr id="10" name="文字方塊 9"/>
              <p:cNvSpPr txBox="1"/>
              <p:nvPr/>
            </p:nvSpPr>
            <p:spPr>
              <a:xfrm>
                <a:off x="838200" y="3492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hs10_hr16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6273800" y="3492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hs10_hr32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文字方塊 11"/>
              <p:cNvSpPr txBox="1"/>
              <p:nvPr/>
            </p:nvSpPr>
            <p:spPr>
              <a:xfrm>
                <a:off x="6273800" y="34607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hs20_hr32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838200" y="3460750"/>
                <a:ext cx="1181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hs20_hr16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5378950" y="125426"/>
              <a:ext cx="2326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/>
                <a:t>Luv color + spatial info</a:t>
              </a:r>
              <a:endParaRPr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13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36</Words>
  <Application>Microsoft Office PowerPoint</Application>
  <PresentationFormat>寬螢幕</PresentationFormat>
  <Paragraphs>16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曾守曜</dc:creator>
  <cp:lastModifiedBy>曾守曜</cp:lastModifiedBy>
  <cp:revision>8</cp:revision>
  <dcterms:created xsi:type="dcterms:W3CDTF">2015-12-09T03:39:28Z</dcterms:created>
  <dcterms:modified xsi:type="dcterms:W3CDTF">2015-12-09T18:17:16Z</dcterms:modified>
</cp:coreProperties>
</file>